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Introduction-meaning-nature-scope-of-hrm-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Introduction-meaning-nature-scope-of-hrm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Introduction-meaning-nature-scope-of-hrm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Introduction-meaning-nature-scope-of-hrm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Introduction-meaning-nature-scope-of-hrm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Introduction-meaning-nature-scope-of-hrm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Introduction-meaning-nature-scope-of-hrm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Introduction-meaning-nature-scope-of-hrm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Introduction-meaning-nature-scope-of-hrm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Introduction-meaning-nature-scope-of-hrm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Introduction-meaning-nature-scope-of-hrm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Introduction-meaning-nature-scope-of-hrm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Introduction-meaning-nature-scope-of-hrm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